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61" r:id="rId2"/>
    <p:sldId id="266" r:id="rId3"/>
    <p:sldId id="262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22"/>
    <p:restoredTop sz="94633"/>
  </p:normalViewPr>
  <p:slideViewPr>
    <p:cSldViewPr snapToGrid="0" snapToObjects="1">
      <p:cViewPr varScale="1">
        <p:scale>
          <a:sx n="61" d="100"/>
          <a:sy n="61" d="100"/>
        </p:scale>
        <p:origin x="224" y="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E094E-4BA8-FA4E-971A-DC6070607C9D}" type="datetimeFigureOut">
              <a:rPr lang="en-US" smtClean="0"/>
              <a:t>8/18/16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9D2D3-29B6-E14B-BF2D-59CB0CB68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88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EECADE-463B-6747-B6BD-5492142DEE8E}" type="slidenum">
              <a:rPr lang="en-US" sz="1200">
                <a:latin typeface="Optima"/>
              </a:rPr>
              <a:pPr eaLnBrk="1" hangingPunct="1"/>
              <a:t>1</a:t>
            </a:fld>
            <a:endParaRPr lang="en-US" sz="1200" dirty="0">
              <a:latin typeface="Optima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08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2899B94-3BE5-FE4D-B9FB-C6E6AA8A9112}" type="datetimeFigureOut">
              <a:rPr lang="en-US" smtClean="0"/>
              <a:pPr/>
              <a:t>8/18/16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BB546EB-0D0F-5A4D-B8F9-6093CAD0A4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9B94-3BE5-FE4D-B9FB-C6E6AA8A9112}" type="datetimeFigureOut">
              <a:rPr lang="en-US" smtClean="0"/>
              <a:pPr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46EB-0D0F-5A4D-B8F9-6093CAD0A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9B94-3BE5-FE4D-B9FB-C6E6AA8A9112}" type="datetimeFigureOut">
              <a:rPr lang="en-US" smtClean="0"/>
              <a:pPr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46EB-0D0F-5A4D-B8F9-6093CAD0A4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9B94-3BE5-FE4D-B9FB-C6E6AA8A9112}" type="datetimeFigureOut">
              <a:rPr lang="en-US" smtClean="0"/>
              <a:pPr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46EB-0D0F-5A4D-B8F9-6093CAD0A4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2899B94-3BE5-FE4D-B9FB-C6E6AA8A9112}" type="datetimeFigureOut">
              <a:rPr lang="en-US" smtClean="0"/>
              <a:pPr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BB546EB-0D0F-5A4D-B8F9-6093CAD0A4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9B94-3BE5-FE4D-B9FB-C6E6AA8A9112}" type="datetimeFigureOut">
              <a:rPr lang="en-US" smtClean="0"/>
              <a:pPr/>
              <a:t>8/18/16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46EB-0D0F-5A4D-B8F9-6093CAD0A4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9B94-3BE5-FE4D-B9FB-C6E6AA8A9112}" type="datetimeFigureOut">
              <a:rPr lang="en-US" smtClean="0"/>
              <a:pPr/>
              <a:t>8/18/16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46EB-0D0F-5A4D-B8F9-6093CAD0A4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9B94-3BE5-FE4D-B9FB-C6E6AA8A9112}" type="datetimeFigureOut">
              <a:rPr lang="en-US" smtClean="0"/>
              <a:pPr/>
              <a:t>8/18/16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46EB-0D0F-5A4D-B8F9-6093CAD0A4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9B94-3BE5-FE4D-B9FB-C6E6AA8A9112}" type="datetimeFigureOut">
              <a:rPr lang="en-US" smtClean="0"/>
              <a:pPr/>
              <a:t>8/18/16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46EB-0D0F-5A4D-B8F9-6093CAD0A4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9B94-3BE5-FE4D-B9FB-C6E6AA8A9112}" type="datetimeFigureOut">
              <a:rPr lang="en-US" smtClean="0"/>
              <a:pPr/>
              <a:t>8/18/16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46EB-0D0F-5A4D-B8F9-6093CAD0A4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9B94-3BE5-FE4D-B9FB-C6E6AA8A9112}" type="datetimeFigureOut">
              <a:rPr lang="en-US" smtClean="0"/>
              <a:pPr/>
              <a:t>8/18/16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46EB-0D0F-5A4D-B8F9-6093CAD0A4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899B94-3BE5-FE4D-B9FB-C6E6AA8A9112}" type="datetimeFigureOut">
              <a:rPr lang="en-US" smtClean="0"/>
              <a:pPr/>
              <a:t>8/18/16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BB546EB-0D0F-5A4D-B8F9-6093CAD0A4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blast.ncbi.nlm.nih.gov/Blast.cgi?PROGRAM=blast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Multiple sequence </a:t>
            </a:r>
            <a:r>
              <a:rPr lang="en-US" b="1" dirty="0" smtClean="0">
                <a:solidFill>
                  <a:srgbClr val="000090"/>
                </a:solidFill>
              </a:rPr>
              <a:t>alignment &amp; </a:t>
            </a:r>
            <a:r>
              <a:rPr lang="en-US" b="1" dirty="0" err="1" smtClean="0">
                <a:solidFill>
                  <a:srgbClr val="000090"/>
                </a:solidFill>
              </a:rPr>
              <a:t>Phylogenetics</a:t>
            </a:r>
            <a:r>
              <a:rPr lang="en-US" b="1" dirty="0" smtClean="0">
                <a:solidFill>
                  <a:srgbClr val="000090"/>
                </a:solidFill>
              </a:rPr>
              <a:t> Analysis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819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3C573ED-ED6C-AA4E-AF2E-1B914C1658FC}" type="slidenum">
              <a:rPr lang="en-US" sz="1400">
                <a:solidFill>
                  <a:schemeClr val="bg2"/>
                </a:solidFill>
                <a:latin typeface="Optima"/>
              </a:rPr>
              <a:pPr eaLnBrk="1" hangingPunct="1"/>
              <a:t>1</a:t>
            </a:fld>
            <a:endParaRPr lang="en-US" sz="1400" dirty="0">
              <a:solidFill>
                <a:schemeClr val="bg2"/>
              </a:solidFill>
              <a:latin typeface="Optima"/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457200" y="3649325"/>
            <a:ext cx="783740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r>
              <a:rPr lang="en-US" sz="1600" b="1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gene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MKWVWALLLLAALGSGRAERDCRVSSFRVKENFDKARFSGTWYAMAKKDPEGLFLQDNIV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AEFSVDETGQMSATAKGRVRLLNNWDVCADMVGTFTDTEDPAKFKMKYWGVASFLQKGND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DHWIVDTDYDTYAVQYSCRLLNLDGTCADSYSFVFSRDPNGLPPEAQKIVRQRQEELCLA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RQYRLIVHNGYCDGRSERNLL</a:t>
            </a:r>
          </a:p>
          <a:p>
            <a:endParaRPr lang="en-US" sz="1600" b="1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1600" b="1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1600" b="1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787922"/>
            <a:ext cx="69447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Perform an alignment using </a:t>
            </a:r>
            <a:r>
              <a:rPr lang="en-US" dirty="0" err="1" smtClean="0"/>
              <a:t>BlastP</a:t>
            </a:r>
            <a:r>
              <a:rPr lang="en-US" dirty="0" smtClean="0"/>
              <a:t> </a:t>
            </a:r>
            <a:r>
              <a:rPr lang="en-US" dirty="0" err="1" smtClean="0"/>
              <a:t>againt</a:t>
            </a:r>
            <a:r>
              <a:rPr lang="en-US" dirty="0" smtClean="0"/>
              <a:t> the Model Organisms database.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blast.ncbi.nlm.nih.gov/Blast.cgi?PROGRAM=blastp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63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9230"/>
            <a:ext cx="8229600" cy="914400"/>
          </a:xfrm>
        </p:spPr>
        <p:txBody>
          <a:bodyPr/>
          <a:lstStyle/>
          <a:p>
            <a:r>
              <a:rPr lang="en-US" dirty="0" smtClean="0"/>
              <a:t>Blast form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23943"/>
            <a:ext cx="7512198" cy="60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27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5435"/>
            <a:ext cx="8229600" cy="914400"/>
          </a:xfrm>
        </p:spPr>
        <p:txBody>
          <a:bodyPr/>
          <a:lstStyle/>
          <a:p>
            <a:r>
              <a:rPr lang="en-US" dirty="0" smtClean="0"/>
              <a:t>Blast based Phylogenetic Tree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062"/>
            <a:ext cx="7963786" cy="5527414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3274827" y="5082363"/>
            <a:ext cx="1701209" cy="680484"/>
          </a:xfrm>
          <a:prstGeom prst="donu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6304" y="4309568"/>
            <a:ext cx="459946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Click on Distance Tree </a:t>
            </a:r>
            <a:r>
              <a:rPr lang="en-US" smtClean="0"/>
              <a:t>Results </a:t>
            </a:r>
          </a:p>
          <a:p>
            <a:r>
              <a:rPr lang="en-US" dirty="0" smtClean="0"/>
              <a:t>to see a phylogenetic tree based on alignments.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9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7965"/>
            <a:ext cx="8229600" cy="914400"/>
          </a:xfrm>
        </p:spPr>
        <p:txBody>
          <a:bodyPr/>
          <a:lstStyle/>
          <a:p>
            <a:r>
              <a:rPr lang="en-US" dirty="0" smtClean="0"/>
              <a:t>Download sequences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92" y="1625930"/>
            <a:ext cx="7804298" cy="49976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520" y="767503"/>
            <a:ext cx="25003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First click on Select “All”</a:t>
            </a:r>
            <a:endParaRPr lang="en-US"/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1339702" y="1136835"/>
            <a:ext cx="148856" cy="12873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40066" y="767503"/>
            <a:ext cx="390042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Then From the Download Menu Select </a:t>
            </a:r>
          </a:p>
          <a:p>
            <a:r>
              <a:rPr lang="en-US" dirty="0" smtClean="0"/>
              <a:t>“FASTA (complete Sequence)”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flipH="1">
            <a:off x="2402958" y="1413834"/>
            <a:ext cx="3387322" cy="12017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65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6173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Edit the </a:t>
            </a:r>
            <a:r>
              <a:rPr lang="en-US" dirty="0" err="1" smtClean="0"/>
              <a:t>FastA</a:t>
            </a:r>
            <a:r>
              <a:rPr lang="en-US" dirty="0" smtClean="0"/>
              <a:t> file so that Species name is first and the descriptor is second. You can delete the </a:t>
            </a:r>
            <a:r>
              <a:rPr lang="en-US" dirty="0" err="1" smtClean="0"/>
              <a:t>genbank</a:t>
            </a:r>
            <a:r>
              <a:rPr lang="en-US" dirty="0" smtClean="0"/>
              <a:t> identifier.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40" y="1460573"/>
            <a:ext cx="6890488" cy="510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7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 with </a:t>
            </a:r>
            <a:r>
              <a:rPr lang="en-US" dirty="0" err="1" smtClean="0"/>
              <a:t>Clustal</a:t>
            </a:r>
            <a:r>
              <a:rPr lang="en-US" dirty="0" smtClean="0"/>
              <a:t> Omega, Muscle and T-coffee. How do the results differ 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72" y="1368996"/>
            <a:ext cx="6549656" cy="47565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08074" y="2126512"/>
            <a:ext cx="3763926" cy="1382232"/>
          </a:xfrm>
          <a:prstGeom prst="ellipse">
            <a:avLst/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31758" y="2126512"/>
            <a:ext cx="3763926" cy="1382232"/>
          </a:xfrm>
          <a:prstGeom prst="ellipse">
            <a:avLst/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82902" y="4040964"/>
            <a:ext cx="3763926" cy="1382232"/>
          </a:xfrm>
          <a:prstGeom prst="ellipse">
            <a:avLst/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48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984</TotalTime>
  <Words>107</Words>
  <Application>Microsoft Macintosh PowerPoint</Application>
  <PresentationFormat>On-screen Show (4:3)</PresentationFormat>
  <Paragraphs>23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Bookman Old Style</vt:lpstr>
      <vt:lpstr>Calibri</vt:lpstr>
      <vt:lpstr>Courier</vt:lpstr>
      <vt:lpstr>Gill Sans MT</vt:lpstr>
      <vt:lpstr>ＭＳ Ｐゴシック</vt:lpstr>
      <vt:lpstr>Optima</vt:lpstr>
      <vt:lpstr>Wingdings</vt:lpstr>
      <vt:lpstr>Wingdings 3</vt:lpstr>
      <vt:lpstr>Origin</vt:lpstr>
      <vt:lpstr>Multiple sequence alignment &amp; Phylogenetics Analysis</vt:lpstr>
      <vt:lpstr>Blast form</vt:lpstr>
      <vt:lpstr>Blast based Phylogenetic Tree</vt:lpstr>
      <vt:lpstr>Download sequences</vt:lpstr>
      <vt:lpstr>Edit the FastA file so that Species name is first and the descriptor is second. You can delete the genbank identifier.</vt:lpstr>
      <vt:lpstr>Experiment with Clustal Omega, Muscle and T-coffee. How do the results differ ?</vt:lpstr>
    </vt:vector>
  </TitlesOfParts>
  <Company>New York University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for patterns in sequence</dc:title>
  <dc:creator>Manpreet Katari</dc:creator>
  <cp:lastModifiedBy>Manpreet S. Katari</cp:lastModifiedBy>
  <cp:revision>13</cp:revision>
  <cp:lastPrinted>2014-02-11T14:39:52Z</cp:lastPrinted>
  <dcterms:created xsi:type="dcterms:W3CDTF">2013-02-21T21:58:43Z</dcterms:created>
  <dcterms:modified xsi:type="dcterms:W3CDTF">2016-08-18T20:30:19Z</dcterms:modified>
</cp:coreProperties>
</file>